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120" d="100"/>
          <a:sy n="120" d="100"/>
        </p:scale>
        <p:origin x="2150" y="8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2082170"/>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05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05</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3463346"/>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0.413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154256" y="369219"/>
            <a:ext cx="4355363" cy="1615827"/>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06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05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06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Батыстан жел соғады, күші  9-14 м/с. Ауа температурасы түнде 18-20, күндіз 31-33 градус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07</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06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07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a:t>
            </a:r>
            <a:r>
              <a:rPr lang="ru-RU" altLang="ru-RU" sz="1100" dirty="0">
                <a:latin typeface="Times New Roman" panose="02020603050405020304" pitchFamily="18" charset="0"/>
                <a:cs typeface="Times New Roman" pitchFamily="18" charset="0"/>
              </a:rPr>
              <a:t>ң</a:t>
            </a:r>
            <a:r>
              <a:rPr lang="kk-KZ" sz="1100" dirty="0">
                <a:latin typeface="Times New Roman" panose="02020603050405020304" pitchFamily="18" charset="0"/>
                <a:cs typeface="Times New Roman" panose="02020603050405020304" pitchFamily="18" charset="0"/>
              </a:rPr>
              <a:t>түстік-шығыстан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16-18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Гилей В.</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55012</TotalTime>
  <Words>598</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7798</cp:revision>
  <cp:lastPrinted>2025-07-15T07:11:11Z</cp:lastPrinted>
  <dcterms:created xsi:type="dcterms:W3CDTF">2018-03-27T06:03:00Z</dcterms:created>
  <dcterms:modified xsi:type="dcterms:W3CDTF">2026-06-05T08:35:10Z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